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229" autoAdjust="0"/>
  </p:normalViewPr>
  <p:slideViewPr>
    <p:cSldViewPr snapToGrid="0">
      <p:cViewPr varScale="1">
        <p:scale>
          <a:sx n="48" d="100"/>
          <a:sy n="48" d="100"/>
        </p:scale>
        <p:origin x="10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1A7F3-6BAB-4045-9401-8DE8D506CF3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B70A5-20EE-4FFD-93AB-E046952B1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4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47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9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2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14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9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7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53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52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8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60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16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8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Relationship Id="rId9" Type="http://schemas.openxmlformats.org/officeDocument/2006/relationships/image" Target="../media/image8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88DFCDF-D1D9-50CB-B99C-8EBE568F58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4" t="3787" r="22916" b="10479"/>
          <a:stretch/>
        </p:blipFill>
        <p:spPr>
          <a:xfrm>
            <a:off x="1641030" y="1841528"/>
            <a:ext cx="1137299" cy="736419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13" name="TextBox 29">
            <a:extLst>
              <a:ext uri="{FF2B5EF4-FFF2-40B4-BE49-F238E27FC236}">
                <a16:creationId xmlns:a16="http://schemas.microsoft.com/office/drawing/2014/main" id="{E430CD60-6750-9507-4E49-7391A724F39B}"/>
              </a:ext>
            </a:extLst>
          </p:cNvPr>
          <p:cNvSpPr txBox="1"/>
          <p:nvPr/>
        </p:nvSpPr>
        <p:spPr>
          <a:xfrm>
            <a:off x="1959219" y="1342410"/>
            <a:ext cx="8735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MSC CM </a:t>
            </a:r>
          </a:p>
        </p:txBody>
      </p:sp>
      <p:sp>
        <p:nvSpPr>
          <p:cNvPr id="14" name="TextBox 25">
            <a:extLst>
              <a:ext uri="{FF2B5EF4-FFF2-40B4-BE49-F238E27FC236}">
                <a16:creationId xmlns:a16="http://schemas.microsoft.com/office/drawing/2014/main" id="{7587DAF7-D5FA-2D9C-8CE4-D962AE4FD955}"/>
              </a:ext>
            </a:extLst>
          </p:cNvPr>
          <p:cNvSpPr txBox="1"/>
          <p:nvPr/>
        </p:nvSpPr>
        <p:spPr>
          <a:xfrm>
            <a:off x="1978728" y="1622912"/>
            <a:ext cx="7585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---     CW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29D9F3-59C9-616A-4333-17C5F55E03D9}"/>
              </a:ext>
            </a:extLst>
          </p:cNvPr>
          <p:cNvSpPr txBox="1"/>
          <p:nvPr/>
        </p:nvSpPr>
        <p:spPr>
          <a:xfrm>
            <a:off x="964384" y="2010041"/>
            <a:ext cx="5808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CALR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FB43D7-22B6-E7DE-B0D2-26761738004A}"/>
              </a:ext>
            </a:extLst>
          </p:cNvPr>
          <p:cNvSpPr txBox="1"/>
          <p:nvPr/>
        </p:nvSpPr>
        <p:spPr>
          <a:xfrm>
            <a:off x="1058199" y="4503519"/>
            <a:ext cx="524365" cy="238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MSN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F3080A6-560D-5A05-DCCE-9AA8A8FCFAF3}"/>
              </a:ext>
            </a:extLst>
          </p:cNvPr>
          <p:cNvCxnSpPr/>
          <p:nvPr/>
        </p:nvCxnSpPr>
        <p:spPr>
          <a:xfrm>
            <a:off x="1976747" y="1569978"/>
            <a:ext cx="7315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E91ACD7D-6730-E5B6-ECE7-EF5F546159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76"/>
          <a:stretch/>
        </p:blipFill>
        <p:spPr>
          <a:xfrm flipH="1">
            <a:off x="1981521" y="2635312"/>
            <a:ext cx="784271" cy="822985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4961D07-2F0D-473F-4CF3-5C2B34B618BC}"/>
              </a:ext>
            </a:extLst>
          </p:cNvPr>
          <p:cNvSpPr txBox="1"/>
          <p:nvPr/>
        </p:nvSpPr>
        <p:spPr>
          <a:xfrm>
            <a:off x="1276287" y="2933088"/>
            <a:ext cx="6709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ENO1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2187BF-19A2-6DFF-2BCD-A2C97EF0B9D1}"/>
              </a:ext>
            </a:extLst>
          </p:cNvPr>
          <p:cNvSpPr txBox="1"/>
          <p:nvPr/>
        </p:nvSpPr>
        <p:spPr>
          <a:xfrm>
            <a:off x="802334" y="3748585"/>
            <a:ext cx="8517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HSP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5D250DD-A3AB-4E82-1754-A772CB37348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6" t="-660" r="5120" b="-2168"/>
          <a:stretch/>
        </p:blipFill>
        <p:spPr>
          <a:xfrm flipH="1">
            <a:off x="1619917" y="4340336"/>
            <a:ext cx="1137300" cy="910163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AADD09C-E9C1-1A3A-0B04-C087A8A714D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204"/>
          <a:stretch/>
        </p:blipFill>
        <p:spPr>
          <a:xfrm>
            <a:off x="1619918" y="3513827"/>
            <a:ext cx="1137299" cy="731126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EB9F0DFE-6600-1F2F-9F50-682731A1EF65}"/>
              </a:ext>
            </a:extLst>
          </p:cNvPr>
          <p:cNvSpPr txBox="1"/>
          <p:nvPr/>
        </p:nvSpPr>
        <p:spPr>
          <a:xfrm>
            <a:off x="3473536" y="2295177"/>
            <a:ext cx="6242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MMP2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6B8DF2F-0EC2-0310-691E-54430D1AB6A9}"/>
              </a:ext>
            </a:extLst>
          </p:cNvPr>
          <p:cNvSpPr txBox="1"/>
          <p:nvPr/>
        </p:nvSpPr>
        <p:spPr>
          <a:xfrm>
            <a:off x="3471026" y="3256044"/>
            <a:ext cx="6242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MMP9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8B9FFA7-0D34-17C1-DB30-EC53A38C996D}"/>
              </a:ext>
            </a:extLst>
          </p:cNvPr>
          <p:cNvSpPr txBox="1"/>
          <p:nvPr/>
        </p:nvSpPr>
        <p:spPr>
          <a:xfrm>
            <a:off x="3617621" y="4587624"/>
            <a:ext cx="5243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Col I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CFD38E97-1D80-0247-F4DA-161B4E46706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5" t="2208" r="4930" b="2397"/>
          <a:stretch/>
        </p:blipFill>
        <p:spPr>
          <a:xfrm>
            <a:off x="4095241" y="2035711"/>
            <a:ext cx="1319217" cy="824034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91DE57AF-2CD0-8B22-6A74-CF40A80AD1E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" t="1154" r="7779" b="-4347"/>
          <a:stretch/>
        </p:blipFill>
        <p:spPr>
          <a:xfrm>
            <a:off x="4108829" y="2949878"/>
            <a:ext cx="1314484" cy="823328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B51A0E8E-BBA8-4EF7-C631-81338EFD8A63}"/>
              </a:ext>
            </a:extLst>
          </p:cNvPr>
          <p:cNvSpPr txBox="1"/>
          <p:nvPr/>
        </p:nvSpPr>
        <p:spPr>
          <a:xfrm>
            <a:off x="727911" y="947916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4A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85AEC6F-D37C-9D77-ED14-77C29E433357}"/>
              </a:ext>
            </a:extLst>
          </p:cNvPr>
          <p:cNvSpPr/>
          <p:nvPr/>
        </p:nvSpPr>
        <p:spPr>
          <a:xfrm>
            <a:off x="2746000" y="2905709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47kDa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75455C82-E7F3-C7D9-A4CC-6E53081BDE92}"/>
              </a:ext>
            </a:extLst>
          </p:cNvPr>
          <p:cNvSpPr/>
          <p:nvPr/>
        </p:nvSpPr>
        <p:spPr>
          <a:xfrm>
            <a:off x="2726521" y="3772184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90kDa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8B3FAA4F-723B-D3D6-E1BC-A1A98D1A5B3D}"/>
              </a:ext>
            </a:extLst>
          </p:cNvPr>
          <p:cNvSpPr/>
          <p:nvPr/>
        </p:nvSpPr>
        <p:spPr>
          <a:xfrm>
            <a:off x="2720494" y="4533807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78kDa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65DA7809-6D3D-215C-0C17-8A530C7C6E80}"/>
              </a:ext>
            </a:extLst>
          </p:cNvPr>
          <p:cNvSpPr/>
          <p:nvPr/>
        </p:nvSpPr>
        <p:spPr>
          <a:xfrm>
            <a:off x="2737275" y="1998413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55kDa</a:t>
            </a:r>
          </a:p>
        </p:txBody>
      </p:sp>
      <p:pic>
        <p:nvPicPr>
          <p:cNvPr id="111" name="Picture 110">
            <a:extLst>
              <a:ext uri="{FF2B5EF4-FFF2-40B4-BE49-F238E27FC236}">
                <a16:creationId xmlns:a16="http://schemas.microsoft.com/office/drawing/2014/main" id="{0957C5DD-6995-A717-91F3-097875BFF5C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62" t="15068" r="19871" b="56282"/>
          <a:stretch/>
        </p:blipFill>
        <p:spPr>
          <a:xfrm>
            <a:off x="4108829" y="3916947"/>
            <a:ext cx="1314484" cy="1310106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112" name="Rectangle 111">
            <a:extLst>
              <a:ext uri="{FF2B5EF4-FFF2-40B4-BE49-F238E27FC236}">
                <a16:creationId xmlns:a16="http://schemas.microsoft.com/office/drawing/2014/main" id="{2C7F4D03-D397-9E04-118A-5BCB906108C2}"/>
              </a:ext>
            </a:extLst>
          </p:cNvPr>
          <p:cNvSpPr/>
          <p:nvPr/>
        </p:nvSpPr>
        <p:spPr>
          <a:xfrm>
            <a:off x="5415835" y="2315302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72kDa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485D73DA-BD56-86FC-4939-9F96BE3DB059}"/>
              </a:ext>
            </a:extLst>
          </p:cNvPr>
          <p:cNvSpPr/>
          <p:nvPr/>
        </p:nvSpPr>
        <p:spPr>
          <a:xfrm>
            <a:off x="5446743" y="3200534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92kDa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ABBEC06D-0B0B-1D5B-D7FB-6C1059337DF8}"/>
              </a:ext>
            </a:extLst>
          </p:cNvPr>
          <p:cNvSpPr/>
          <p:nvPr/>
        </p:nvSpPr>
        <p:spPr>
          <a:xfrm>
            <a:off x="5390987" y="4568805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139kDa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7F06BD-8B4A-430E-81EB-7411263A727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73" t="38871" r="32193" b="38228"/>
          <a:stretch/>
        </p:blipFill>
        <p:spPr>
          <a:xfrm>
            <a:off x="964383" y="5366111"/>
            <a:ext cx="2107704" cy="10470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255C7A-CDA7-FD19-6307-EA0DF969312F}"/>
              </a:ext>
            </a:extLst>
          </p:cNvPr>
          <p:cNvSpPr txBox="1"/>
          <p:nvPr/>
        </p:nvSpPr>
        <p:spPr>
          <a:xfrm>
            <a:off x="440018" y="5931729"/>
            <a:ext cx="5243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UBC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60496012-BAB4-FF45-E80B-2B2DCF017DBC}"/>
              </a:ext>
            </a:extLst>
          </p:cNvPr>
          <p:cNvSpPr/>
          <p:nvPr/>
        </p:nvSpPr>
        <p:spPr>
          <a:xfrm>
            <a:off x="2018235" y="6020528"/>
            <a:ext cx="856023" cy="261610"/>
          </a:xfrm>
          <a:prstGeom prst="flowChart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513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379</TotalTime>
  <Words>22</Words>
  <Application>Microsoft Office PowerPoint</Application>
  <PresentationFormat>Letter Paper (8.5x11 in)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Kexin</dc:creator>
  <cp:lastModifiedBy>Kexin Li</cp:lastModifiedBy>
  <cp:revision>11</cp:revision>
  <dcterms:created xsi:type="dcterms:W3CDTF">2022-09-30T13:35:26Z</dcterms:created>
  <dcterms:modified xsi:type="dcterms:W3CDTF">2023-02-26T03:11:18Z</dcterms:modified>
</cp:coreProperties>
</file>